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24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323000"/>
            <a:ext cx="9143640" cy="1013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anchor="b">
            <a:normAutofit fontScale="85000"/>
          </a:bodyPr>
          <a:p>
            <a:pPr algn="ctr">
              <a:lnSpc>
                <a:spcPct val="13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Arial Black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2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1" descr=""/>
          <p:cNvPicPr/>
          <p:nvPr/>
        </p:nvPicPr>
        <p:blipFill>
          <a:blip r:embed="rId1"/>
          <a:stretch/>
        </p:blipFill>
        <p:spPr>
          <a:xfrm>
            <a:off x="275760" y="576720"/>
            <a:ext cx="11640960" cy="5704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2" descr=""/>
          <p:cNvPicPr/>
          <p:nvPr/>
        </p:nvPicPr>
        <p:blipFill>
          <a:blip r:embed="rId1"/>
          <a:stretch/>
        </p:blipFill>
        <p:spPr>
          <a:xfrm>
            <a:off x="496080" y="144720"/>
            <a:ext cx="11199240" cy="6567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1" descr=""/>
          <p:cNvPicPr/>
          <p:nvPr/>
        </p:nvPicPr>
        <p:blipFill>
          <a:blip r:embed="rId1"/>
          <a:stretch/>
        </p:blipFill>
        <p:spPr>
          <a:xfrm>
            <a:off x="130320" y="143640"/>
            <a:ext cx="11930760" cy="6570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1" descr=""/>
          <p:cNvPicPr/>
          <p:nvPr/>
        </p:nvPicPr>
        <p:blipFill>
          <a:blip r:embed="rId1"/>
          <a:stretch/>
        </p:blipFill>
        <p:spPr>
          <a:xfrm>
            <a:off x="437400" y="68040"/>
            <a:ext cx="11315880" cy="6721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1" descr=""/>
          <p:cNvPicPr/>
          <p:nvPr/>
        </p:nvPicPr>
        <p:blipFill>
          <a:blip r:embed="rId1"/>
          <a:stretch/>
        </p:blipFill>
        <p:spPr>
          <a:xfrm>
            <a:off x="77400" y="89640"/>
            <a:ext cx="12083760" cy="6518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1" descr=""/>
          <p:cNvPicPr/>
          <p:nvPr/>
        </p:nvPicPr>
        <p:blipFill>
          <a:blip r:embed="rId1"/>
          <a:stretch/>
        </p:blipFill>
        <p:spPr>
          <a:xfrm>
            <a:off x="120600" y="241200"/>
            <a:ext cx="11826000" cy="6245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1" descr=""/>
          <p:cNvPicPr/>
          <p:nvPr/>
        </p:nvPicPr>
        <p:blipFill>
          <a:blip r:embed="rId1"/>
          <a:stretch/>
        </p:blipFill>
        <p:spPr>
          <a:xfrm>
            <a:off x="148680" y="146160"/>
            <a:ext cx="11777760" cy="6652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1" descr=""/>
          <p:cNvPicPr/>
          <p:nvPr/>
        </p:nvPicPr>
        <p:blipFill>
          <a:blip r:embed="rId1"/>
          <a:stretch/>
        </p:blipFill>
        <p:spPr>
          <a:xfrm>
            <a:off x="189720" y="248400"/>
            <a:ext cx="11811240" cy="6361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1" descr=""/>
          <p:cNvPicPr/>
          <p:nvPr/>
        </p:nvPicPr>
        <p:blipFill>
          <a:blip r:embed="rId1"/>
          <a:stretch/>
        </p:blipFill>
        <p:spPr>
          <a:xfrm>
            <a:off x="184680" y="182880"/>
            <a:ext cx="11822040" cy="6491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1" descr=""/>
          <p:cNvPicPr/>
          <p:nvPr/>
        </p:nvPicPr>
        <p:blipFill>
          <a:blip r:embed="rId1"/>
          <a:stretch/>
        </p:blipFill>
        <p:spPr>
          <a:xfrm>
            <a:off x="154440" y="759600"/>
            <a:ext cx="11882520" cy="5339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1" descr=""/>
          <p:cNvPicPr/>
          <p:nvPr/>
        </p:nvPicPr>
        <p:blipFill>
          <a:blip r:embed="rId1"/>
          <a:stretch/>
        </p:blipFill>
        <p:spPr>
          <a:xfrm>
            <a:off x="213840" y="255960"/>
            <a:ext cx="11764440" cy="6345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1" descr=""/>
          <p:cNvPicPr/>
          <p:nvPr/>
        </p:nvPicPr>
        <p:blipFill>
          <a:blip r:embed="rId1"/>
          <a:stretch/>
        </p:blipFill>
        <p:spPr>
          <a:xfrm>
            <a:off x="739800" y="246960"/>
            <a:ext cx="10712160" cy="6243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1" descr=""/>
          <p:cNvPicPr/>
          <p:nvPr/>
        </p:nvPicPr>
        <p:blipFill>
          <a:blip r:embed="rId1"/>
          <a:stretch/>
        </p:blipFill>
        <p:spPr>
          <a:xfrm>
            <a:off x="621000" y="138600"/>
            <a:ext cx="10949040" cy="6580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1" descr=""/>
          <p:cNvPicPr/>
          <p:nvPr/>
        </p:nvPicPr>
        <p:blipFill>
          <a:blip r:embed="rId1"/>
          <a:stretch/>
        </p:blipFill>
        <p:spPr>
          <a:xfrm>
            <a:off x="512280" y="97920"/>
            <a:ext cx="11166840" cy="6662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1" descr=""/>
          <p:cNvPicPr/>
          <p:nvPr/>
        </p:nvPicPr>
        <p:blipFill>
          <a:blip r:embed="rId1"/>
          <a:stretch/>
        </p:blipFill>
        <p:spPr>
          <a:xfrm>
            <a:off x="186840" y="406440"/>
            <a:ext cx="11817720" cy="6201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1" descr=""/>
          <p:cNvPicPr/>
          <p:nvPr/>
        </p:nvPicPr>
        <p:blipFill>
          <a:blip r:embed="rId1"/>
          <a:stretch/>
        </p:blipFill>
        <p:spPr>
          <a:xfrm>
            <a:off x="309960" y="328320"/>
            <a:ext cx="11571120" cy="6201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1" descr=""/>
          <p:cNvPicPr/>
          <p:nvPr/>
        </p:nvPicPr>
        <p:blipFill>
          <a:blip r:embed="rId1"/>
          <a:stretch/>
        </p:blipFill>
        <p:spPr>
          <a:xfrm>
            <a:off x="89640" y="341640"/>
            <a:ext cx="11844360" cy="628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1" descr=""/>
          <p:cNvPicPr/>
          <p:nvPr/>
        </p:nvPicPr>
        <p:blipFill>
          <a:blip r:embed="rId1"/>
          <a:stretch/>
        </p:blipFill>
        <p:spPr>
          <a:xfrm>
            <a:off x="156960" y="177120"/>
            <a:ext cx="11766240" cy="6504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1" descr=""/>
          <p:cNvPicPr/>
          <p:nvPr/>
        </p:nvPicPr>
        <p:blipFill>
          <a:blip r:embed="rId1"/>
          <a:stretch/>
        </p:blipFill>
        <p:spPr>
          <a:xfrm>
            <a:off x="194400" y="336600"/>
            <a:ext cx="11802240" cy="6184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1" descr=""/>
          <p:cNvPicPr/>
          <p:nvPr/>
        </p:nvPicPr>
        <p:blipFill>
          <a:blip r:embed="rId1"/>
          <a:stretch/>
        </p:blipFill>
        <p:spPr>
          <a:xfrm>
            <a:off x="219240" y="283320"/>
            <a:ext cx="11504520" cy="5816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1" descr=""/>
          <p:cNvPicPr/>
          <p:nvPr/>
        </p:nvPicPr>
        <p:blipFill>
          <a:blip r:embed="rId1"/>
          <a:stretch/>
        </p:blipFill>
        <p:spPr>
          <a:xfrm>
            <a:off x="447120" y="54720"/>
            <a:ext cx="11296800" cy="6603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1" descr=""/>
          <p:cNvPicPr/>
          <p:nvPr/>
        </p:nvPicPr>
        <p:blipFill>
          <a:blip r:embed="rId1"/>
          <a:stretch/>
        </p:blipFill>
        <p:spPr>
          <a:xfrm>
            <a:off x="324360" y="119880"/>
            <a:ext cx="11542680" cy="6617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1" descr=""/>
          <p:cNvPicPr/>
          <p:nvPr/>
        </p:nvPicPr>
        <p:blipFill>
          <a:blip r:embed="rId1"/>
          <a:stretch/>
        </p:blipFill>
        <p:spPr>
          <a:xfrm>
            <a:off x="144720" y="295920"/>
            <a:ext cx="11740680" cy="6265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"/>
          <p:cNvPicPr/>
          <p:nvPr/>
        </p:nvPicPr>
        <p:blipFill>
          <a:blip r:embed="rId1"/>
          <a:stretch/>
        </p:blipFill>
        <p:spPr>
          <a:xfrm>
            <a:off x="282600" y="202680"/>
            <a:ext cx="11702160" cy="6279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1" descr=""/>
          <p:cNvPicPr/>
          <p:nvPr/>
        </p:nvPicPr>
        <p:blipFill>
          <a:blip r:embed="rId1"/>
          <a:stretch/>
        </p:blipFill>
        <p:spPr>
          <a:xfrm>
            <a:off x="241200" y="305280"/>
            <a:ext cx="11708280" cy="6246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LibreOffice/6.4.7.2$Linux_X86_64 LibreOffice_project/40$Build-2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2023-04-22T09:03:28Z</dcterms:created>
  <dc:creator>aa100418</dc:creator>
  <dc:description/>
  <dc:language>en-US</dc:language>
  <cp:lastModifiedBy/>
  <dcterms:modified xsi:type="dcterms:W3CDTF">2023-06-04T08:47:08Z</dcterms:modified>
  <cp:revision>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ICV">
    <vt:lpwstr/>
  </property>
  <property fmtid="{D5CDD505-2E9C-101B-9397-08002B2CF9AE}" pid="6" name="KSOProductBuildVer">
    <vt:lpwstr>1033-11.1.0.11691</vt:lpwstr>
  </property>
  <property fmtid="{D5CDD505-2E9C-101B-9397-08002B2CF9AE}" pid="7" name="LinksUpToDate">
    <vt:bool>0</vt:bool>
  </property>
  <property fmtid="{D5CDD505-2E9C-101B-9397-08002B2CF9AE}" pid="8" name="MMClips">
    <vt:i4>0</vt:i4>
  </property>
  <property fmtid="{D5CDD505-2E9C-101B-9397-08002B2CF9AE}" pid="9" name="Notes">
    <vt:i4>0</vt:i4>
  </property>
  <property fmtid="{D5CDD505-2E9C-101B-9397-08002B2CF9AE}" pid="10" name="PresentationFormat">
    <vt:lpwstr>宽屏</vt:lpwstr>
  </property>
  <property fmtid="{D5CDD505-2E9C-101B-9397-08002B2CF9AE}" pid="11" name="ScaleCrop">
    <vt:bool>0</vt:bool>
  </property>
  <property fmtid="{D5CDD505-2E9C-101B-9397-08002B2CF9AE}" pid="12" name="ShareDoc">
    <vt:bool>0</vt:bool>
  </property>
  <property fmtid="{D5CDD505-2E9C-101B-9397-08002B2CF9AE}" pid="13" name="Slides">
    <vt:i4>29</vt:i4>
  </property>
</Properties>
</file>